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FL3Il3oiGiILzZolx/Cta8Iad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8" d="100"/>
          <a:sy n="18" d="100"/>
        </p:scale>
        <p:origin x="-2988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250" y="0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939925" y="744537"/>
            <a:ext cx="27892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250" y="9428162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5537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778250" y="9428162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66750" y="4714875"/>
            <a:ext cx="533558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0304" y="13421681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836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lvl="0" algn="ctr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559697" y="27763473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9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 sz="94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8706087" y="16517071"/>
            <a:ext cx="36864608" cy="729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-6145768" y="9496193"/>
            <a:ext cx="36864608" cy="21332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1945481" y="9755981"/>
            <a:ext cx="28513087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351421" y="30243781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4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351421" y="33814230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4pPr>
            <a:lvl5pPr marL="2286000" lvl="4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5pPr>
            <a:lvl6pPr marL="2743200" lvl="5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6pPr>
            <a:lvl7pPr marL="3200400" lvl="6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7pPr>
            <a:lvl8pPr marL="3657600" lvl="7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8pPr>
            <a:lvl9pPr marL="4114800" lvl="8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4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2669084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118745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3pPr>
            <a:lvl4pPr marL="1828800" lvl="3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–"/>
              <a:defRPr sz="9400"/>
            </a:lvl4pPr>
            <a:lvl5pPr marL="2286000" lvl="4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»"/>
              <a:defRPr sz="9400"/>
            </a:lvl5pPr>
            <a:lvl6pPr marL="2743200" lvl="5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6pPr>
            <a:lvl7pPr marL="3200400" lvl="6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7pPr>
            <a:lvl8pPr marL="3657600" lvl="7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8pPr>
            <a:lvl9pPr marL="4114800" lvl="8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620204" y="9041134"/>
            <a:ext cx="10660709" cy="29553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4pPr>
            <a:lvl5pPr marL="2286000" lvl="4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5pPr>
            <a:lvl6pPr marL="2743200" lvl="5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6pPr>
            <a:lvl7pPr marL="3200400" lvl="6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7pPr>
            <a:lvl8pPr marL="3657600" lvl="7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8pPr>
            <a:lvl9pPr marL="4114800" lvl="8" indent="-228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1620203" y="9671213"/>
            <a:ext cx="14317416" cy="40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None/>
              <a:defRPr sz="11400" b="1"/>
            </a:lvl1pPr>
            <a:lvl2pPr marL="914400" lvl="1" indent="-2286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None/>
              <a:defRPr sz="94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1pPr>
            <a:lvl2pPr marL="914400" lvl="1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–"/>
              <a:defRPr sz="94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16460809" y="9671213"/>
            <a:ext cx="14323041" cy="40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lvl="0" indent="-2286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None/>
              <a:defRPr sz="11400" b="1"/>
            </a:lvl1pPr>
            <a:lvl2pPr marL="914400" lvl="1" indent="-2286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None/>
              <a:defRPr sz="94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1" cy="2489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1pPr>
            <a:lvl2pPr marL="914400" lvl="1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–"/>
              <a:defRPr sz="94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1620203" y="10081263"/>
            <a:ext cx="14311789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–"/>
              <a:defRPr sz="11400"/>
            </a:lvl2pPr>
            <a:lvl3pPr marL="1371600" lvl="2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16472058" y="10081263"/>
            <a:ext cx="14311789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–"/>
              <a:defRPr sz="11400"/>
            </a:lvl2pPr>
            <a:lvl3pPr marL="1371600" lvl="2" indent="-8255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sz="1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»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25500" algn="l" rtl="0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sz="9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08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225" y="40044687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3537" y="40044687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2332025" y="4403725"/>
            <a:ext cx="28357500" cy="21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250" tIns="53625" rIns="107250" bIns="536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</a:pPr>
            <a:r>
              <a:rPr lang="en-US" sz="6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TÍTULO DO TRABALHO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C4BD97"/>
              </a:buClr>
              <a:buSzPts val="4600"/>
              <a:buFont typeface="Calibri"/>
              <a:buNone/>
            </a:pPr>
            <a:r>
              <a:rPr lang="en-US" sz="4600" b="1" i="0" u="none" strike="noStrike" cap="none">
                <a:solidFill>
                  <a:srgbClr val="C4BD97"/>
                </a:solidFill>
                <a:latin typeface="Calibri"/>
                <a:ea typeface="Calibri"/>
                <a:cs typeface="Calibri"/>
                <a:sym typeface="Calibri"/>
              </a:rPr>
              <a:t>[ARIAL, TAMANHO 66,  LETRAS MAIÚSCULAS, EM NEGRITO]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795687" y="6817199"/>
            <a:ext cx="24812700" cy="22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Verdana"/>
              <a:buNone/>
            </a:pPr>
            <a:r>
              <a:rPr lang="en-US" sz="3300" b="1" i="1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Nome do Autor 1, Nome do Autor 2… </a:t>
            </a:r>
            <a:r>
              <a:rPr lang="en-US" sz="3300" b="1" i="0" u="none" strike="noStrike" cap="none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32, negrito, itálico e centralizado]</a:t>
            </a:r>
            <a:endParaRPr/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Verdana"/>
              <a:buNone/>
            </a:pPr>
            <a:r>
              <a:rPr lang="en-US" sz="33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ENDEREÇO ELETRÔNICO </a:t>
            </a:r>
            <a:r>
              <a:rPr lang="en-US" sz="3300" b="0" i="0" u="none" strike="noStrike" cap="none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32, centralizado]</a:t>
            </a:r>
            <a:endParaRPr/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Verdana"/>
              <a:buNone/>
            </a:pPr>
            <a:r>
              <a:rPr lang="en-US" sz="33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INSTITUIÇÃO DE ORIGEM </a:t>
            </a:r>
            <a:r>
              <a:rPr lang="en-US" sz="3300" b="0" i="0" u="none" strike="noStrike" cap="none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32, centralizado]</a:t>
            </a:r>
            <a:endParaRPr sz="3300" b="0" i="0" u="none" strike="noStrike" cap="none">
              <a:solidFill>
                <a:srgbClr val="C4BD9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Verdana"/>
              <a:buNone/>
            </a:pPr>
            <a:r>
              <a:rPr lang="en-US" sz="3300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LINHA DE PESQUISA</a:t>
            </a:r>
            <a:endParaRPr sz="3300">
              <a:solidFill>
                <a:srgbClr val="C4BD97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973125" y="22029800"/>
            <a:ext cx="14255700" cy="819000"/>
          </a:xfrm>
          <a:prstGeom prst="rect">
            <a:avLst/>
          </a:prstGeom>
          <a:noFill/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REFENCIAL TEÓRICO  </a:t>
            </a:r>
            <a:r>
              <a:rPr lang="en-US" sz="3300" b="1" i="0" u="none" strike="noStrike" cap="none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fonte  24 - mínimo]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254125" y="11136312"/>
            <a:ext cx="14144625" cy="620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Esse modelo de pôster descreve o estilo a ser usado no 13º Pesquisar. A fonte a ser utilizada deve ser Arial. Aconselhamos fonte com tamanho mínimo 28.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Deve-se deixar um recuo em cada parágrafo, a critério do autor. O texto deve ser digitado com entre linhas simples e justificado. O título do trabalho deve estar em caixa alta, centralizado, fonte Arial, tamanho 66 em negrito. O espaço disponível para o título deverá ser mantido.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A caixa de texto do título do trabalho, bem como dos autores devem ser colocadas de forma que fiquem centralizadas no Pôster. O título e o nome dos autores deverão ser idênticos ao do resumo submetido.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7121187" y="23207662"/>
            <a:ext cx="13869900" cy="819000"/>
          </a:xfrm>
          <a:prstGeom prst="rect">
            <a:avLst/>
          </a:prstGeom>
          <a:noFill/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CONSIDERAÇÕES FINAIS </a:t>
            </a:r>
            <a:r>
              <a:rPr lang="en-US" sz="3700" b="1" i="0" u="none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fonte 24]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192212" y="17391062"/>
            <a:ext cx="14144625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-2209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80"/>
              <a:buFont typeface="Noto Sans Symbols"/>
              <a:buChar char="▪"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nome do(s) autor(es) deve(m) estar centralizado(s), com fonte Arial, tamanho 32, negrito e itálico. Para mais de um autor, os nomes deverão estar dispostos na mesma linha e separados por vírgulas. </a:t>
            </a:r>
            <a:endParaRPr/>
          </a:p>
          <a:p>
            <a:pPr marL="0" marR="0" lvl="0" indent="-2209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80"/>
              <a:buFont typeface="Noto Sans Symbols"/>
              <a:buChar char="▪"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Não será permitido apresentação por terceiros (não autores). </a:t>
            </a:r>
            <a:endParaRPr/>
          </a:p>
          <a:p>
            <a:pPr marL="0" marR="0" lvl="0" indent="-22098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80"/>
              <a:buFont typeface="Noto Sans Symbols"/>
              <a:buChar char="▪"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Apresente neste tópico da introdução o tema, a justificativa, a problemática e os objetivos.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792162" y="26924000"/>
            <a:ext cx="14255750" cy="28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Aqui no tópico da Metodologia deve-se priorizar a descrição </a:t>
            </a:r>
            <a:r>
              <a:rPr lang="en-US" sz="2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 tipos de pesquisa, dos métodos, dos procedimentos de coleta e de tratamento dos dados e da escolha da amostra ou população que foram utilizados na pesquisa.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Lembre-se que a fonte a ser utilizada deve ser Arial, com tamanho mínimo 28.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6957675" y="32361187"/>
            <a:ext cx="13793787" cy="356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referências devem ser feitas respeitando-se as normas definidas pela </a:t>
            </a:r>
            <a:r>
              <a:rPr lang="en-US" sz="2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NBR 6023/2018 da Associação Brasileira de Normas Técnicas - ABNT</a:t>
            </a: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Somente deverão ser apresentadas as referências dos autores/obras citadas no e-pôster.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7630775" y="17457737"/>
            <a:ext cx="11096625" cy="757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Verdana"/>
              <a:buNone/>
            </a:pPr>
            <a:r>
              <a:rPr lang="en-US" sz="2100" b="0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FONTE: FERREIRA, 1972, p.32.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b="0" i="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19383375" y="11020425"/>
            <a:ext cx="9324975" cy="6178550"/>
            <a:chOff x="1248" y="240"/>
            <a:chExt cx="4176" cy="3600"/>
          </a:xfrm>
        </p:grpSpPr>
        <p:sp>
          <p:nvSpPr>
            <p:cNvPr id="99" name="Google Shape;99;p1"/>
            <p:cNvSpPr/>
            <p:nvPr/>
          </p:nvSpPr>
          <p:spPr>
            <a:xfrm>
              <a:off x="2873" y="240"/>
              <a:ext cx="936" cy="79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 cap="flat" cmpd="sng">
              <a:solidFill>
                <a:srgbClr val="00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2331" y="1038"/>
              <a:ext cx="2015" cy="93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 cap="flat" cmpd="sng">
              <a:solidFill>
                <a:srgbClr val="00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1795" y="1974"/>
              <a:ext cx="3087" cy="93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 cap="flat" cmpd="sng">
              <a:solidFill>
                <a:srgbClr val="00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1248" y="2904"/>
              <a:ext cx="4176" cy="93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solid"/>
              <a:miter lim="524288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5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"/>
          <p:cNvSpPr txBox="1"/>
          <p:nvPr/>
        </p:nvSpPr>
        <p:spPr>
          <a:xfrm rot="10800000" flipH="1">
            <a:off x="635000" y="3826981"/>
            <a:ext cx="31364100" cy="187800"/>
          </a:xfrm>
          <a:prstGeom prst="rect">
            <a:avLst/>
          </a:prstGeom>
          <a:solidFill>
            <a:srgbClr val="6AA84F"/>
          </a:solidFill>
          <a:ln w="9525" cap="flat" cmpd="sng">
            <a:solidFill>
              <a:srgbClr val="38761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4575" tIns="47275" rIns="94575" bIns="47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6868775" y="36896675"/>
            <a:ext cx="13973100" cy="819000"/>
          </a:xfrm>
          <a:prstGeom prst="rect">
            <a:avLst/>
          </a:prstGeom>
          <a:noFill/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AGRADECIMENTOS/FINANCIAMENTOS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973137" y="25634950"/>
            <a:ext cx="14255700" cy="819000"/>
          </a:xfrm>
          <a:prstGeom prst="rect">
            <a:avLst/>
          </a:prstGeom>
          <a:noFill/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METODOLOGIA </a:t>
            </a:r>
            <a:r>
              <a:rPr lang="en-US" sz="3300" b="1" i="0" u="none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fonte 24]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904875" y="32475487"/>
            <a:ext cx="14143037" cy="428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Esse item é destinado à comunicação da apresentação e da interpretação dos dados coletados, tratados e analisados no desenvolvimento da pesquisa, tornando explícitos os resultados do estudo.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 conter, além do texto, ilustrações, tabelas, gráficos, figuras, cartogramas, em conformidade com a pesquisa realizada.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Utilize fonte Arial, com tamanho mínimo 28.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946150" y="30578425"/>
            <a:ext cx="14101800" cy="819000"/>
          </a:xfrm>
          <a:prstGeom prst="rect">
            <a:avLst/>
          </a:prstGeom>
          <a:noFill/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RESULTADOS E DISCUSSÃO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6959262" y="30573662"/>
            <a:ext cx="13946100" cy="819000"/>
          </a:xfrm>
          <a:prstGeom prst="rect">
            <a:avLst/>
          </a:prstGeom>
          <a:noFill/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REFERÊNCIAS </a:t>
            </a:r>
            <a:r>
              <a:rPr lang="en-US" sz="3700" b="1" i="0" u="none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fonte 24]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16973550" y="24771350"/>
            <a:ext cx="14144625" cy="503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550" tIns="54875" rIns="105550" bIns="54875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Pontuar as informações e as análises mais significativas da pesquisa, bem como as possíveis contribuições práticas do conhecimento produzido e outras questões a serem investigadas.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Pode-se, também, apontar possíveis contribuições do conhecimento produzido, bem como futuros desdobramentos da investigação.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 rot="10800000" flipH="1">
            <a:off x="635000" y="9367475"/>
            <a:ext cx="31364100" cy="187800"/>
          </a:xfrm>
          <a:prstGeom prst="rect">
            <a:avLst/>
          </a:prstGeom>
          <a:solidFill>
            <a:srgbClr val="38761D"/>
          </a:solidFill>
          <a:ln w="9525" cap="flat" cmpd="sng">
            <a:solidFill>
              <a:srgbClr val="38761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4575" tIns="47275" rIns="94575" bIns="47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6575" y="936625"/>
            <a:ext cx="7024687" cy="245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"/>
          <p:cNvSpPr txBox="1"/>
          <p:nvPr/>
        </p:nvSpPr>
        <p:spPr>
          <a:xfrm>
            <a:off x="17357725" y="10464800"/>
            <a:ext cx="16202025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None/>
            </a:pPr>
            <a:r>
              <a:rPr lang="en-US" sz="2000" b="0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FIGURA 1: Estrutura Organizacional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20421600" y="1465262"/>
            <a:ext cx="7270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None/>
            </a:pP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1404937" y="10199687"/>
            <a:ext cx="14255700" cy="819000"/>
          </a:xfrm>
          <a:prstGeom prst="rect">
            <a:avLst/>
          </a:prstGeom>
          <a:noFill/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5550" tIns="54875" rIns="105550" bIns="548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Verdana"/>
              <a:buNone/>
            </a:pPr>
            <a:r>
              <a:rPr lang="en-US" sz="46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INTRODUÇÃO </a:t>
            </a:r>
            <a:r>
              <a:rPr lang="en-US" sz="3300" b="1" i="0" u="none">
                <a:solidFill>
                  <a:srgbClr val="C4BD97"/>
                </a:solidFill>
                <a:latin typeface="Verdana"/>
                <a:ea typeface="Verdana"/>
                <a:cs typeface="Verdana"/>
                <a:sym typeface="Verdana"/>
              </a:rPr>
              <a:t>[Arial, fonte  24 - mínimo]</a:t>
            </a:r>
            <a:endParaRPr/>
          </a:p>
        </p:txBody>
      </p:sp>
      <p:sp>
        <p:nvSpPr>
          <p:cNvPr id="115" name="Google Shape;115;p1"/>
          <p:cNvSpPr txBox="1"/>
          <p:nvPr/>
        </p:nvSpPr>
        <p:spPr>
          <a:xfrm>
            <a:off x="939800" y="23347362"/>
            <a:ext cx="14649450" cy="53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Neste item deve constar o debate teórico, com citações que embasem o tema principal. </a:t>
            </a:r>
            <a:endParaRPr/>
          </a:p>
        </p:txBody>
      </p:sp>
      <p:sp>
        <p:nvSpPr>
          <p:cNvPr id="116" name="Google Shape;116;p1"/>
          <p:cNvSpPr txBox="1"/>
          <p:nvPr/>
        </p:nvSpPr>
        <p:spPr>
          <a:xfrm>
            <a:off x="16973550" y="38112700"/>
            <a:ext cx="11125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29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Item não obrigatório</a:t>
            </a:r>
            <a:endParaRPr/>
          </a:p>
        </p:txBody>
      </p:sp>
      <p:pic>
        <p:nvPicPr>
          <p:cNvPr id="117" name="Google Shape;11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78701" y="635800"/>
            <a:ext cx="7024675" cy="2756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Personalizar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MET1</dc:creator>
  <cp:lastModifiedBy>MARIJARA DE LIMA (271923)</cp:lastModifiedBy>
  <cp:revision>1</cp:revision>
  <dcterms:created xsi:type="dcterms:W3CDTF">2010-05-03T11:44:14Z</dcterms:created>
  <dcterms:modified xsi:type="dcterms:W3CDTF">2024-05-27T13:34:22Z</dcterms:modified>
</cp:coreProperties>
</file>